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CE5B82B-E941-4DCE-87FF-A2D132242873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C8E3220-E72C-4277-AB6D-4F4B1F5A54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5B82B-E941-4DCE-87FF-A2D132242873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3220-E72C-4277-AB6D-4F4B1F5A54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5B82B-E941-4DCE-87FF-A2D132242873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3220-E72C-4277-AB6D-4F4B1F5A54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CE5B82B-E941-4DCE-87FF-A2D132242873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3220-E72C-4277-AB6D-4F4B1F5A54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CE5B82B-E941-4DCE-87FF-A2D132242873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C8E3220-E72C-4277-AB6D-4F4B1F5A5433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CE5B82B-E941-4DCE-87FF-A2D132242873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C8E3220-E72C-4277-AB6D-4F4B1F5A54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CE5B82B-E941-4DCE-87FF-A2D132242873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C8E3220-E72C-4277-AB6D-4F4B1F5A543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5B82B-E941-4DCE-87FF-A2D132242873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3220-E72C-4277-AB6D-4F4B1F5A54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CE5B82B-E941-4DCE-87FF-A2D132242873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C8E3220-E72C-4277-AB6D-4F4B1F5A54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CE5B82B-E941-4DCE-87FF-A2D132242873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C8E3220-E72C-4277-AB6D-4F4B1F5A543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CE5B82B-E941-4DCE-87FF-A2D132242873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C8E3220-E72C-4277-AB6D-4F4B1F5A543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CE5B82B-E941-4DCE-87FF-A2D132242873}" type="datetimeFigureOut">
              <a:rPr lang="ru-RU" smtClean="0"/>
              <a:t>31.10.2024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C8E3220-E72C-4277-AB6D-4F4B1F5A543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2276872"/>
            <a:ext cx="8424936" cy="23391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110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503</a:t>
            </a:r>
            <a:endParaRPr lang="ru-RU" sz="11000" b="1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ctr"/>
            <a:r>
              <a:rPr lang="ru-RU" sz="3600" b="1" cap="none" spc="-30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ЗАЯВ</a:t>
            </a:r>
            <a:r>
              <a:rPr lang="ru-RU" sz="3600" b="1" spc="-30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КИ</a:t>
            </a:r>
            <a:r>
              <a:rPr lang="ru-RU" sz="3600" b="1" cap="none" spc="-30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3600" b="1" cap="none" spc="-30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В</a:t>
            </a:r>
            <a:r>
              <a:rPr lang="ru-RU" sz="3600" b="1" spc="-30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ЫПОЛНЕНО ЗА </a:t>
            </a:r>
            <a:r>
              <a:rPr lang="ru-RU" sz="3600" b="1" spc="-30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ОКТЯБРЬ</a:t>
            </a:r>
            <a:endParaRPr lang="ru-RU" sz="3600" b="1" cap="none" spc="-30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19096" y="404664"/>
            <a:ext cx="677781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0" cap="none" spc="-3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ЦИТ КУЗБАССА – ЦИФРА ДНЯ</a:t>
            </a:r>
            <a:endParaRPr lang="ru-RU" sz="4000" b="0" cap="none" spc="-3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79712" y="6021288"/>
            <a:ext cx="5256584" cy="10801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013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436306" y="188640"/>
            <a:ext cx="63434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spc="-3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Предсказание на сентябрь</a:t>
            </a:r>
            <a:endParaRPr lang="ru-RU" sz="4000" b="0" cap="none" spc="-3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79712" y="6597352"/>
            <a:ext cx="5256584" cy="10801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Shadrina-yua\Downloads\87AiNS8AgG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708" y="1112550"/>
            <a:ext cx="5328592" cy="533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22737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191</TotalTime>
  <Words>13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Яркая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Шадрина Юлия Александровна</dc:creator>
  <cp:lastModifiedBy>Шадрина Юлия Александровна</cp:lastModifiedBy>
  <cp:revision>12</cp:revision>
  <dcterms:created xsi:type="dcterms:W3CDTF">2024-08-06T01:54:22Z</dcterms:created>
  <dcterms:modified xsi:type="dcterms:W3CDTF">2024-10-31T09:48:34Z</dcterms:modified>
</cp:coreProperties>
</file>