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CE5B82B-E941-4DCE-87FF-A2D132242873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8E3220-E72C-4277-AB6D-4F4B1F5A543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276872"/>
            <a:ext cx="8424936" cy="23391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11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503</a:t>
            </a:r>
            <a:endParaRPr lang="ru-RU" sz="110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3600" b="1" cap="none" spc="-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ЗАЯВ</a:t>
            </a:r>
            <a:r>
              <a:rPr lang="ru-RU" sz="3600" b="1" spc="-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КИ</a:t>
            </a:r>
            <a:r>
              <a:rPr lang="ru-RU" sz="3600" b="1" cap="none" spc="-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cap="none" spc="-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lang="ru-RU" sz="3600" b="1" spc="-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ЫПОЛНЕНО ЗА </a:t>
            </a:r>
            <a:r>
              <a:rPr lang="ru-RU" sz="3600" b="1" spc="-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ОКТЯБРЬ</a:t>
            </a:r>
            <a:endParaRPr lang="ru-RU" sz="3600" b="1" cap="none" spc="-3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096" y="404664"/>
            <a:ext cx="67778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-3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ЦИТ КУЗБАССА – ЦИФРА ДНЯ</a:t>
            </a:r>
            <a:endParaRPr lang="ru-RU" sz="4000" b="0" cap="none" spc="-3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6021288"/>
            <a:ext cx="5256584" cy="10801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1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36306" y="188640"/>
            <a:ext cx="63434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spc="-3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Предсказание на сентябрь</a:t>
            </a:r>
            <a:endParaRPr lang="ru-RU" sz="4000" b="0" cap="none" spc="-3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6597352"/>
            <a:ext cx="5256584" cy="10801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Shadrina-yua\Downloads\87AiNS8AgG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1112550"/>
            <a:ext cx="5328592" cy="533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273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191</TotalTime>
  <Words>13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Яркая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Шадрина Юлия Александровна</dc:creator>
  <cp:lastModifiedBy>Шадрина Юлия Александровна</cp:lastModifiedBy>
  <cp:revision>12</cp:revision>
  <dcterms:created xsi:type="dcterms:W3CDTF">2024-08-06T01:54:22Z</dcterms:created>
  <dcterms:modified xsi:type="dcterms:W3CDTF">2024-10-31T09:48:34Z</dcterms:modified>
</cp:coreProperties>
</file>